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D14AEA-471D-43D3-8EBC-6E243EB0E77C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2DA45B-A6DA-4905-87D1-F39AE3D0EB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Буртинская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500174"/>
            <a:ext cx="6715172" cy="22860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«Приготовление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горячего завтрака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школьной столовой»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7" descr="2397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861048"/>
            <a:ext cx="21494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529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Профессия повара очень хорошая и полезная.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Повар может из простых продуктов приготовить вкусное блюдо.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Повара нужны везде!!!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больницах, детских садах, в школах, там, где без них нельзя. Профессия повара очень трудная и ответственная.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нашим поварам!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Швырченкова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А.Л., Султанова А.И.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Каша – матушка наша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столе дымится каша,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большая ложка наша?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кашей будем мы дружить,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 до ста мы будем жить!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kartinkin.net/uploads/posts/2022-03/1647109744_33-kartinkin-net-p-kartinki-kashi-37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283968" cy="2262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 приготовления каши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3016"/>
            <a:ext cx="4100264" cy="10081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Готовим крупу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555\Desktop\ШКОЛА\20220721_12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каши «Дружба»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небольшое количество жиров.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 настоящий кладезь витаминов.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её составе имеются витамины В и Е, минералы, аминокислоты, важные макро – и микроэлементы.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555\Desktop\ШКОЛА\20220721_1233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38" y="1268760"/>
            <a:ext cx="3791880" cy="5055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95736" y="332656"/>
            <a:ext cx="5544616" cy="791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Выливаем молоко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555\Desktop\ШКОЛА\20220721_1158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4176464" cy="528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28800"/>
            <a:ext cx="3803848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Кипящую смесь засыпаем крупу, при быстром помешивании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555\Desktop\ШКОЛА\20220721_1201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12168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34340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Каша готова,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приятного аппетита!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kartinkin.net/uploads/posts/2021-07/1625170183_34-kartinkin-com-p-pshennaya-kasha-yeda-krasivo-foto-4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1963"/>
          <a:stretch>
            <a:fillRect/>
          </a:stretch>
        </p:blipFill>
        <p:spPr bwMode="auto">
          <a:xfrm>
            <a:off x="304800" y="2375567"/>
            <a:ext cx="4191000" cy="317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56burtsoh.ucoz.ru/menu/2021-11-22.jpe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052736"/>
            <a:ext cx="40324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343400" cy="47244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В каше сила,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В каше смелость,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В каше русская душа!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Каша молодость и честность,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Каша очень хороша!</a:t>
            </a:r>
            <a:endParaRPr lang="ru-RU" b="1" dirty="0">
              <a:solidFill>
                <a:schemeClr val="tx1"/>
              </a:solidFill>
              <a:latin typeface="Times New Roman" pitchFamily="18" charset="0"/>
              <a:ea typeface="Meiryo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</TotalTime>
  <Words>178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МБОУ «Буртинская средняя общеобразовательная школа»</vt:lpstr>
      <vt:lpstr>Слайд 2</vt:lpstr>
      <vt:lpstr>Каша – матушка наша</vt:lpstr>
      <vt:lpstr>Процесс приготовления каши</vt:lpstr>
      <vt:lpstr>Технологическая карта каши «Дружба»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«Буртинская средняя общеобразовательная школа»</dc:title>
  <dc:creator>Учитель</dc:creator>
  <cp:lastModifiedBy>555</cp:lastModifiedBy>
  <cp:revision>11</cp:revision>
  <dcterms:created xsi:type="dcterms:W3CDTF">2022-07-21T06:12:03Z</dcterms:created>
  <dcterms:modified xsi:type="dcterms:W3CDTF">2022-07-22T08:18:44Z</dcterms:modified>
</cp:coreProperties>
</file>